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. Basnet" initials="AB" lastIdx="1" clrIdx="0">
    <p:extLst>
      <p:ext uri="{19B8F6BF-5375-455C-9EA6-DF929625EA0E}">
        <p15:presenceInfo xmlns:p15="http://schemas.microsoft.com/office/powerpoint/2012/main" userId="d8ceecc54b0678f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C3AF9-CA3F-4D28-9AD4-C13DD563C5D5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52E67-30F3-48B2-842B-619FEA85B5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867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952E67-30F3-48B2-842B-619FEA85B58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342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161FC5-B4FB-4846-AFF2-1E4FBAE2FA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30E632C-519E-47B6-9E6D-9B6674D219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E71BBC-F0CC-4268-9EE6-941D51CB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D794AD-B391-42DD-BBAE-F12145829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12F861-37C2-477B-800A-13A892987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987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67758D-6573-4B01-A747-79D5FA3EF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FEF2B00-0765-4FFE-8EE9-3212E8F3F8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FD2BCF-012B-4FD6-81C9-4811CE842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CC9192-1E81-4BD2-A1A5-1DF401416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DF57EB-D46E-4F0E-9599-7262F9DE9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945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80FB129-2D0E-4026-81DB-F38015A777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0163B0F-655D-4353-9A73-003906163D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67B5E5-B9DF-46B0-88FF-184EC02AC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3C0FECE-D756-4186-8110-60D74F965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032C97-CD24-48C4-9321-70C7BFFBF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53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17CB97-E12F-4F2B-B184-8F75DB3EC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44B48B1-F480-44A0-9C44-F4AB6C21C0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37C3FF-C1AE-4991-B720-B94824193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8B09A7-BBD7-4FEF-B813-93306379D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678CDD-E092-4680-B93A-4C5DD2F7E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68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DB5A34-8C1B-4787-9825-0FB8229AA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FC44591-4486-48E1-8428-D19F175D7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79344D-5BB5-4434-9BE5-9D7C09EDE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C53F1E-E2A8-4F3B-B227-5892D11B4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568D71-FB24-4701-8AF0-BD7C195D1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594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BA8194-C575-4997-B81D-1E5044C89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1BC796-6A6D-401A-805F-5C093AFFAD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4F855A9-543F-487C-BBB7-6BD93C52E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46D8332-6494-485C-8152-32D8FA444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E673B44-EDC2-4B80-AFC8-AA896E818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4A9CFC3-2D25-4B1A-BF31-A1D170236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388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A1EEA6-16CC-4B6E-879F-7B91E051D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569D45-1F4A-48E3-9606-204FD04CB0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EE85CFD-117F-4931-AF8A-07AB669B9D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3D68EDA-7351-4A51-B342-4A53450D4B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F8D6149-42B2-4835-AE9B-54DCE19BCB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3BA81D1-6A41-4411-A3ED-53208E35C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EC54D41-E06B-4482-A64D-B6A5CA8C6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3065201-64C1-47C2-BDF0-E815DB3B7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91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FEC61-2969-4B8F-9247-C22004593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8B8F02D-B7B7-42D3-9685-09DBF989B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84A95A3-8BBF-4FBC-B943-19B8D36B6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66C7E2B-1AD8-4904-800E-0635968FF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385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B50E8FE-2D31-4ADD-A9C7-DA0F27654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E452420-A639-46BC-9644-C60B484E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1E9E997-376C-4EDF-82F5-F5B0CA79B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327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8A1B8D-3F83-4A3C-91A1-09F4538DC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4241D75-09F0-46D4-AE82-934D72ADFA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244C8A-5F4A-4D88-B7AF-A76BB7E53C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C91224F-2601-4896-A80F-08D43F227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54A0A18-CB9B-4D11-AC54-F1F5DF894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B93E0C-E913-453E-9EDE-D67867721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908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0EAD0-4F09-4A9D-ABD2-60C96897D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529BD1F-A0B3-42F0-AC5B-0F6A5F8ACD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B0AC33C-1BCE-4619-8FD0-D0FF3418D7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AC817E7-AC3C-45CC-BBD7-816F7C2A7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C27846B-877D-4B22-8483-3D9017292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86B4441-3CEC-4B7E-8A50-19D680FBB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778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FAB353E-A7B9-40B1-963A-CD78418EE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5D42C73-940D-44F6-91EA-C125D9029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A9A49C-0C25-4F84-9EF1-BF414AF24C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71B71-77BC-498B-951B-A13CFBB531F6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B95C12-2B96-4D9F-A9ED-B8C79D99F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6C2B82-31F5-4D58-B147-81B2631887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925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ehance.net/gallery/8028997/Rughar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rockdesign.com/business-card-templates/luxury-realtor-triplex-with-gold-foil-business-card-template-kingstone" TargetMode="External"/><Relationship Id="rId5" Type="http://schemas.openxmlformats.org/officeDocument/2006/relationships/hyperlink" Target="https://www.behance.net/gallery/8669619/Elmer-Zambrano" TargetMode="External"/><Relationship Id="rId4" Type="http://schemas.openxmlformats.org/officeDocument/2006/relationships/hyperlink" Target="https://www.behance.net/gallery/38171379/Stationery-MOCK-U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wwwards.com/inspiration/milton-1-2-typeface-on-behance" TargetMode="External"/><Relationship Id="rId2" Type="http://schemas.openxmlformats.org/officeDocument/2006/relationships/hyperlink" Target="https://creativemarket.com/artisans/4390820-Black-Stanky?u=LucidTheme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awwwards.com/inspiration/darleston-typeface-on-behanc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cassetcdn.com/brief_item_files/3830640/e19d0ce7-1bc7-4c20-b485-beef4e66a423.jpg?AWSAccessKeyId=ASIARQT47ZIU6IJM5E7U&amp;Expires=1584852764&amp;x-amz-security-token=IQoJb3JpZ2luX2VjEBUaCXVzLWVhc3QtMSJIMEYCIQCmNx6igKTjxkjiAYbDmIZr0NBAP48bYUUaX1ul9JyNYwIhAMj1xKWaGpcj21z06xjjDJlcvk8Y1Uvd9%2B0OEMMQZ03hKr0DCP3%2F%2F%2F%2F%2F%2F%2F%2F%2F%2FwEQABoMMTA0NDE1MDg3MTQ1IgwkrjVFG3QjxPALAywqkQNICOMygnfmv2iwvbk%2FTemmLxc06kslDKBwXYbD3z%2BJ%2F4o0Tfl0O7erstdreaT6sGPNofeoEZ6oKXNI6i6lOur7rxnM5yS3T7OZoNQfgg%2BXjEGQT%2B3rJdMVm4%2BbSC46hPNKCsQ41RlgdwruQeDD%2FQAPxrVgTQ7IegLu6XTzCXW6h0FygBcvk9c%2BnoA7328GfssFnbxbACn8qPhRPmp6Z4EH%2FNIszmQLelO24hke26zIWY2SYOe5kOVwyYus7YBY6u3%2BQjr3%2BnvQYPRAaG82oOsX3QdWE0E1wIBK0pUMKrrLSoIFj8vjqSHyOZII%2Bq4SMlbRa4%2Bdq5cmnQkzvZsi%2FZNfEl43Yt7U2M8dnENetPqRwU2KOHy7uQR6JEpBGX9BDx2i2xtmpDcSAcpo1fOihFNHzSQhqXY%2BRZSK0VYTJLZa%2Fp%2Fi1MRPUMhwAhNEyaJLyTBZxG0Fx9R34IfOdacJKLzk4mcJWXdOkWGDVK9JeKAQd%2FgkhawKiAgjDB7FnYaAW0ps3gdOyl437YazLLJ5bWtBWjCcpdbzBTrqAeIUAIQAEbDp3tLktWjcTTgtLLC6UR7u6KBE3NwfhYPGZsYD4L%2Bz6tDQlFv1wH96xDAbmwHoRn%2FRGfN6nclpEfBgjlICJeVL%2FcLGQg4NfJ%2Fi0hU1wYWUkX6CO9YoqP4539X8exb1aKTOwRnL8pB8AlQzRWA13tQJvMtHwx4CrzOxSRVlHzZg8J3Q8wMCe3x6fHzfZfEDPsgbELyvpE%2BIZR2XdXajVb46bJZZoWMik6Kp9ylcwM5G%2FTG5EtZ8pC2d0l7jXjzrBH8Vh5XcDyp17By8c2dPrrAp%2ByFH%2F9pUaM3v4eZ0hipu0mfDCA%3D%3D&amp;Signature=tq3cSNdAMnfx%2BA6sxYkmTG7tzQU%3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F914F5-791C-40F2-8E91-18958625E6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High value cover design for an A4 ideation pad.</a:t>
            </a:r>
            <a:endParaRPr lang="en-GB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2C5399C-382C-4C0A-A752-83553A3ED4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A. Basnet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985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D2D8FB-16C6-479A-BC8F-73F917722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DESIGN REFERENCES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43D036-4AC1-4C25-9EA7-D0122D59F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3"/>
              </a:rPr>
              <a:t>https://www.behance.net/gallery/8028997/Rughara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4"/>
              </a:rPr>
              <a:t>https://www.behance.net/gallery/38171379/Stationery-MOCK-UP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5"/>
              </a:rPr>
              <a:t>https://www.behance.net/gallery/8669619/Elmer-Zambrano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6"/>
              </a:rPr>
              <a:t>https://www.rockdesign.com/business-card-templates/luxury-realtor-triplex-with-gold-foil-business-card-template-kingstone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en-GB" i="1" dirty="0"/>
              <a:t>Note 1 –&gt; The design will be embossed on the front and back cover.</a:t>
            </a:r>
          </a:p>
        </p:txBody>
      </p:sp>
    </p:spTree>
    <p:extLst>
      <p:ext uri="{BB962C8B-B14F-4D97-AF65-F5344CB8AC3E}">
        <p14:creationId xmlns:p14="http://schemas.microsoft.com/office/powerpoint/2010/main" val="2484778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26C90-8C8A-48DC-9FE7-9ED2FAA13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FONT 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A5D70A-A587-446D-A100-120B801910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825625"/>
            <a:ext cx="1203960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2"/>
              </a:rPr>
              <a:t>https://creativemarket.com/artisans/4390820-Black-Stanky?u=LucidThemes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3"/>
              </a:rPr>
              <a:t>https://www.awwwards.com/inspiration/milton-1-2-typeface-on-behance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4"/>
              </a:rPr>
              <a:t>https://www.awwwards.com/inspiration/darleston-typeface-on-behance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0250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4E1F6-F96A-42F7-AE4C-B0CFC0A37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RULES FOR DESIGNERS FOR POSTING DESIGN PROPOSALS</a:t>
            </a:r>
            <a:br>
              <a:rPr lang="de-DE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351D09-698B-40A9-9FB5-EE431C4A21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fontAlgn="ctr">
              <a:buFont typeface="+mj-lt"/>
              <a:buAutoNum type="arabicPeriod"/>
            </a:pPr>
            <a:r>
              <a:rPr lang="fr-ML" dirty="0" err="1"/>
              <a:t>Please</a:t>
            </a:r>
            <a:r>
              <a:rPr lang="fr-ML" dirty="0"/>
              <a:t> </a:t>
            </a:r>
            <a:r>
              <a:rPr lang="fr-ML" dirty="0" err="1"/>
              <a:t>confirm</a:t>
            </a:r>
            <a:r>
              <a:rPr lang="fr-ML" dirty="0"/>
              <a:t> </a:t>
            </a:r>
            <a:r>
              <a:rPr lang="fr-ML" dirty="0" err="1"/>
              <a:t>that</a:t>
            </a:r>
            <a:r>
              <a:rPr lang="fr-ML" dirty="0"/>
              <a:t> </a:t>
            </a:r>
            <a:r>
              <a:rPr lang="fr-ML" dirty="0" err="1"/>
              <a:t>you’ve</a:t>
            </a:r>
            <a:r>
              <a:rPr lang="fr-ML" dirty="0"/>
              <a:t> </a:t>
            </a:r>
            <a:r>
              <a:rPr lang="fr-ML" dirty="0" err="1"/>
              <a:t>downloaded</a:t>
            </a:r>
            <a:r>
              <a:rPr lang="fr-ML" dirty="0"/>
              <a:t> and </a:t>
            </a:r>
            <a:r>
              <a:rPr lang="fr-ML" dirty="0" err="1"/>
              <a:t>read</a:t>
            </a:r>
            <a:r>
              <a:rPr lang="fr-ML" dirty="0"/>
              <a:t> </a:t>
            </a:r>
            <a:r>
              <a:rPr lang="fr-ML" dirty="0" err="1"/>
              <a:t>this</a:t>
            </a:r>
            <a:r>
              <a:rPr lang="fr-ML" dirty="0"/>
              <a:t> guide </a:t>
            </a:r>
            <a:r>
              <a:rPr lang="fr-ML" dirty="0" err="1"/>
              <a:t>with</a:t>
            </a:r>
            <a:r>
              <a:rPr lang="fr-ML" dirty="0"/>
              <a:t> a short message.</a:t>
            </a:r>
          </a:p>
          <a:p>
            <a:pPr marL="514350" indent="-514350" fontAlgn="ctr">
              <a:buFont typeface="+mj-lt"/>
              <a:buAutoNum type="arabicPeriod"/>
            </a:pPr>
            <a:r>
              <a:rPr lang="fr-ML" dirty="0" err="1"/>
              <a:t>Please</a:t>
            </a:r>
            <a:r>
              <a:rPr lang="de-DE" dirty="0"/>
              <a:t> </a:t>
            </a:r>
            <a:r>
              <a:rPr lang="de-DE" dirty="0" err="1"/>
              <a:t>introduce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design and </a:t>
            </a:r>
            <a:r>
              <a:rPr lang="de-DE" dirty="0" err="1"/>
              <a:t>explain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idea</a:t>
            </a:r>
            <a:r>
              <a:rPr lang="de-DE" dirty="0"/>
              <a:t> </a:t>
            </a:r>
            <a:r>
              <a:rPr lang="de-DE" dirty="0" err="1"/>
              <a:t>behind</a:t>
            </a:r>
            <a:r>
              <a:rPr lang="de-DE" dirty="0"/>
              <a:t> it.</a:t>
            </a:r>
            <a:endParaRPr lang="en-GB" dirty="0"/>
          </a:p>
          <a:p>
            <a:pPr marL="514350" indent="-514350" fontAlgn="ctr">
              <a:buFont typeface="+mj-lt"/>
              <a:buAutoNum type="arabicPeriod"/>
            </a:pP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explain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relates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 </a:t>
            </a:r>
            <a:r>
              <a:rPr lang="de-DE" dirty="0" err="1"/>
              <a:t>brief</a:t>
            </a:r>
            <a:r>
              <a:rPr lang="de-DE" dirty="0"/>
              <a:t> and </a:t>
            </a:r>
            <a:r>
              <a:rPr lang="de-DE" dirty="0" err="1"/>
              <a:t>requirements</a:t>
            </a:r>
            <a:r>
              <a:rPr lang="de-DE" dirty="0"/>
              <a:t>.</a:t>
            </a:r>
          </a:p>
          <a:p>
            <a:pPr marL="514350" indent="-514350" fontAlgn="ctr">
              <a:buFont typeface="+mj-lt"/>
              <a:buAutoNum type="arabicPeriod"/>
            </a:pP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present</a:t>
            </a:r>
            <a:r>
              <a:rPr lang="de-DE" dirty="0"/>
              <a:t> front &amp; back </a:t>
            </a:r>
            <a:r>
              <a:rPr lang="de-DE" dirty="0" err="1"/>
              <a:t>cover</a:t>
            </a:r>
            <a:r>
              <a:rPr lang="de-DE" dirty="0"/>
              <a:t> design </a:t>
            </a:r>
            <a:r>
              <a:rPr lang="de-DE" dirty="0" err="1"/>
              <a:t>together</a:t>
            </a:r>
            <a:r>
              <a:rPr lang="de-DE" dirty="0"/>
              <a:t>.</a:t>
            </a:r>
          </a:p>
          <a:p>
            <a:pPr marL="514350" indent="-514350" fontAlgn="ctr">
              <a:buFont typeface="+mj-lt"/>
              <a:buAutoNum type="arabicPeriod"/>
            </a:pP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submit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designs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full</a:t>
            </a:r>
            <a:r>
              <a:rPr lang="de-DE" dirty="0"/>
              <a:t> A4 </a:t>
            </a:r>
            <a:r>
              <a:rPr lang="de-DE" dirty="0" err="1"/>
              <a:t>mock-ups</a:t>
            </a:r>
            <a:r>
              <a:rPr lang="de-DE" dirty="0"/>
              <a:t>.</a:t>
            </a:r>
          </a:p>
          <a:p>
            <a:pPr marL="514350" indent="-514350" fontAlgn="ctr">
              <a:buFont typeface="+mj-lt"/>
              <a:buAutoNum type="arabicPeriod"/>
            </a:pP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don‘t</a:t>
            </a:r>
            <a:r>
              <a:rPr lang="de-DE" dirty="0"/>
              <a:t> </a:t>
            </a:r>
            <a:r>
              <a:rPr lang="de-DE" dirty="0" err="1"/>
              <a:t>post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3 design </a:t>
            </a:r>
            <a:r>
              <a:rPr lang="de-DE" dirty="0" err="1"/>
              <a:t>proposals</a:t>
            </a:r>
            <a:r>
              <a:rPr lang="de-DE" dirty="0"/>
              <a:t> at a time. </a:t>
            </a:r>
          </a:p>
          <a:p>
            <a:pPr marL="514350" indent="-514350" fontAlgn="ctr">
              <a:buFont typeface="+mj-lt"/>
              <a:buAutoNum type="arabicPeriod"/>
            </a:pPr>
            <a:r>
              <a:rPr lang="de-DE" dirty="0"/>
              <a:t>Keep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above</a:t>
            </a:r>
            <a:r>
              <a:rPr lang="de-DE" dirty="0"/>
              <a:t> </a:t>
            </a:r>
            <a:r>
              <a:rPr lang="de-DE" dirty="0" err="1"/>
              <a:t>short</a:t>
            </a:r>
            <a:r>
              <a:rPr lang="de-DE" dirty="0"/>
              <a:t> and </a:t>
            </a:r>
            <a:r>
              <a:rPr lang="de-DE" dirty="0" err="1"/>
              <a:t>concise</a:t>
            </a:r>
            <a:r>
              <a:rPr lang="de-DE" dirty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778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F695D-6B5A-4E4B-9A9C-EF0BE4C90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 anchor="t"/>
          <a:lstStyle/>
          <a:p>
            <a:pPr algn="ctr"/>
            <a:r>
              <a:rPr lang="de-DE" dirty="0"/>
              <a:t>DESIGN BRIEF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0722A-6AF1-410B-977A-8C77FBFE7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Title text - </a:t>
            </a:r>
            <a:r>
              <a:rPr lang="en-US" b="1" dirty="0"/>
              <a:t>Only For Doers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Text in gold on brown leather background to convey high value. For both front and back cover. </a:t>
            </a:r>
            <a:r>
              <a:rPr lang="en-US" dirty="0">
                <a:hlinkClick r:id="rId2"/>
              </a:rPr>
              <a:t>See Link.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It should look, feel and convey the following.</a:t>
            </a:r>
          </a:p>
          <a:p>
            <a:pPr marL="1028700" lvl="1" indent="-571500">
              <a:buFont typeface="+mj-lt"/>
              <a:buAutoNum type="romanUcPeriod"/>
            </a:pPr>
            <a:r>
              <a:rPr lang="en-US" dirty="0"/>
              <a:t>	</a:t>
            </a:r>
            <a:r>
              <a:rPr lang="en-US" i="1" dirty="0"/>
              <a:t>Uniqueness</a:t>
            </a:r>
          </a:p>
          <a:p>
            <a:pPr marL="1028700" lvl="1" indent="-571500">
              <a:buFont typeface="+mj-lt"/>
              <a:buAutoNum type="romanUcPeriod"/>
            </a:pPr>
            <a:r>
              <a:rPr lang="en-US" i="1" dirty="0"/>
              <a:t>	A handcrafted product experience</a:t>
            </a:r>
          </a:p>
          <a:p>
            <a:pPr marL="1028700" lvl="1" indent="-571500">
              <a:buFont typeface="+mj-lt"/>
              <a:buAutoNum type="romanUcPeriod"/>
            </a:pPr>
            <a:r>
              <a:rPr lang="en-US" i="1" dirty="0"/>
              <a:t>	High value &amp; Elegance</a:t>
            </a:r>
          </a:p>
          <a:p>
            <a:pPr marL="1028700" lvl="1" indent="-571500">
              <a:buFont typeface="+mj-lt"/>
              <a:buAutoNum type="romanUcPeriod"/>
            </a:pPr>
            <a:r>
              <a:rPr lang="en-US" i="1" dirty="0"/>
              <a:t>	Inspiration</a:t>
            </a:r>
          </a:p>
          <a:p>
            <a:pPr marL="1028700" lvl="1" indent="-571500">
              <a:buFont typeface="+mj-lt"/>
              <a:buAutoNum type="romanUcPeriod"/>
            </a:pPr>
            <a:r>
              <a:rPr lang="en-US" i="1" dirty="0"/>
              <a:t>	Should compel the customers to pick up and own the ideation pad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621038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DCEFE-6491-4AA5-A951-84959B0CA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20" y="0"/>
            <a:ext cx="10515600" cy="1325563"/>
          </a:xfrm>
        </p:spPr>
        <p:txBody>
          <a:bodyPr/>
          <a:lstStyle/>
          <a:p>
            <a:pPr algn="ctr"/>
            <a:r>
              <a:rPr lang="de-DE" dirty="0"/>
              <a:t>WHO IS THIS IDEATION PAD FOR?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6D540-C38D-486F-83DF-10D5ED436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It's an A4 ideation pad for  professionals, designers and creators who handwrite their ideas. </a:t>
            </a:r>
            <a:r>
              <a:rPr lang="en-US" dirty="0" err="1"/>
              <a:t>Visualise</a:t>
            </a:r>
            <a:r>
              <a:rPr lang="en-US" dirty="0"/>
              <a:t> creators like Jack Dorsey, Tim Ferriss and Brian </a:t>
            </a:r>
            <a:r>
              <a:rPr lang="en-US" dirty="0" err="1"/>
              <a:t>Chesky</a:t>
            </a:r>
            <a:r>
              <a:rPr lang="en-US" dirty="0"/>
              <a:t> in your mind's eye.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Ask yourself: </a:t>
            </a:r>
            <a:r>
              <a:rPr lang="en-US" i="1" dirty="0"/>
              <a:t>Would they be compelled to buy it if they saw the cover designed by you?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089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333</Words>
  <Application>Microsoft Office PowerPoint</Application>
  <PresentationFormat>Widescreen</PresentationFormat>
  <Paragraphs>36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High value cover design for an A4 ideation pad.</vt:lpstr>
      <vt:lpstr>DESIGN REFERENCES</vt:lpstr>
      <vt:lpstr>FONT REFERENCES</vt:lpstr>
      <vt:lpstr>RULES FOR DESIGNERS FOR POSTING DESIGN PROPOSALS </vt:lpstr>
      <vt:lpstr>DESIGN BRIEF</vt:lpstr>
      <vt:lpstr>WHO IS THIS IDEATION PAD FOR?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value cover design for an A4 ideation pad.</dc:title>
  <dc:creator>A. Basnet</dc:creator>
  <cp:lastModifiedBy>A. Basnet</cp:lastModifiedBy>
  <cp:revision>16</cp:revision>
  <dcterms:created xsi:type="dcterms:W3CDTF">2020-03-14T11:34:33Z</dcterms:created>
  <dcterms:modified xsi:type="dcterms:W3CDTF">2020-03-21T05:10:52Z</dcterms:modified>
</cp:coreProperties>
</file>